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40"/>
  </p:normalViewPr>
  <p:slideViewPr>
    <p:cSldViewPr snapToGrid="0" snapToObjects="1">
      <p:cViewPr varScale="1">
        <p:scale>
          <a:sx n="90" d="100"/>
          <a:sy n="90" d="100"/>
        </p:scale>
        <p:origin x="232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9217EE-37D0-3F4C-AE55-6714643F1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BDA3458-75C9-A346-B429-49D17ADCF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0F5066-C37F-4E42-8E85-4F47ECAD3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D061B-F96B-F64E-B995-D8B0140F35C4}" type="datetimeFigureOut">
              <a:rPr lang="fr-FR" smtClean="0"/>
              <a:t>09/12/2021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9AFD9F-E246-004A-9B2D-64C8FD95E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3BD0F3-7D31-9545-B40F-DBD80445E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260B-8182-6F43-A83D-0087FC6A18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7176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4D71A5-2AC9-4144-96D3-90840D15B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810F334-7BBF-814A-96D3-20B145A912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819BE8-F87C-5444-9EC8-FE900456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D061B-F96B-F64E-B995-D8B0140F35C4}" type="datetimeFigureOut">
              <a:rPr lang="fr-FR" smtClean="0"/>
              <a:t>09/12/2021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2A30A0-45B1-3A44-9E63-EA447C015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F0C8A1-9B96-0048-9D36-1C663F551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260B-8182-6F43-A83D-0087FC6A18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9365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96E5AB6-CFEF-464F-B6F1-CEE86F79B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82C170E-5918-EB41-B9BE-D545C865E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79D3AF-664B-614E-9BD4-523240773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D061B-F96B-F64E-B995-D8B0140F35C4}" type="datetimeFigureOut">
              <a:rPr lang="fr-FR" smtClean="0"/>
              <a:t>09/12/2021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FD8301-1706-1740-8D5F-2D5722EAB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AC38A7-79EA-EC4A-9930-EF9720C6F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260B-8182-6F43-A83D-0087FC6A18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178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5CC8B1-9E16-2449-AD0B-D17AC2C7E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E3AE9C-DF76-6540-9CCB-6AAD74DD6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97117FA-1F34-3142-B089-C1F4CEEC2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D061B-F96B-F64E-B995-D8B0140F35C4}" type="datetimeFigureOut">
              <a:rPr lang="fr-FR" smtClean="0"/>
              <a:t>09/12/2021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076379-BD4D-4540-9E64-ABA680C80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44F7F1-1AE6-664A-9347-FC7911CB3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260B-8182-6F43-A83D-0087FC6A18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907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5910CE-5871-004F-8E92-F792753F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2B90315-2D85-7D4D-8904-6F73E5F7A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F2CE95-B697-C64B-9614-2F51FB502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D061B-F96B-F64E-B995-D8B0140F35C4}" type="datetimeFigureOut">
              <a:rPr lang="fr-FR" smtClean="0"/>
              <a:t>09/12/2021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6B1AE0-D51A-FF43-ABC6-3114771EF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DEA0F73-9B50-674E-9529-6A9534CD4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260B-8182-6F43-A83D-0087FC6A18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875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75E657-4242-6342-AC83-FD4496CEA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83CF19-4704-F843-A98E-9F22958170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D262585-F5FC-6449-AF50-2516936E93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C8CE6F1-F605-0D44-8B9D-2EFB0D645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D061B-F96B-F64E-B995-D8B0140F35C4}" type="datetimeFigureOut">
              <a:rPr lang="fr-FR" smtClean="0"/>
              <a:t>09/12/2021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F45EA02-1ECB-8446-9A28-9BDDB8AB8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FF59719-B8CD-C644-B8F6-826C29F5D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260B-8182-6F43-A83D-0087FC6A18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1652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78A678-9C56-4943-A5AF-544F4A49A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D2BFCAE-96A3-B845-9FE5-846634B57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7D26BA7-5F89-FE47-B49F-3AD4E516A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64D37B2-906F-514B-A97D-418F41F98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D2E4E7F-069E-DC47-89E6-8660FBB44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473EE30-52F2-484F-8E6D-3EC60C2E0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D061B-F96B-F64E-B995-D8B0140F35C4}" type="datetimeFigureOut">
              <a:rPr lang="fr-FR" smtClean="0"/>
              <a:t>09/12/2021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538C7A6-15EB-A64C-8906-A4EF5CB9E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6E6329A-4212-3447-AA6D-C4C3CBC5D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260B-8182-6F43-A83D-0087FC6A18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4467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DC9D26-6CE8-3A44-93F5-8D9460BF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0D66154-EA34-AD48-91B6-8485AA9CF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D061B-F96B-F64E-B995-D8B0140F35C4}" type="datetimeFigureOut">
              <a:rPr lang="fr-FR" smtClean="0"/>
              <a:t>09/12/2021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0FD1A7C-3296-8946-83B1-84FDE4AD3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959525-ACE0-404E-AB5D-73D450AD7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260B-8182-6F43-A83D-0087FC6A18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0352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A8452F7-25CE-A348-AC21-C3466EB3A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D061B-F96B-F64E-B995-D8B0140F35C4}" type="datetimeFigureOut">
              <a:rPr lang="fr-FR" smtClean="0"/>
              <a:t>09/12/2021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26910EA-F64C-8E48-B008-E979C870E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94ED657-BF69-5947-B0BD-B0A779F6F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260B-8182-6F43-A83D-0087FC6A18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6334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DD5917-7762-5C48-85EE-E13964367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D8EC75-B7CB-D34C-BB17-08D7720DB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BD97281-5B4C-134C-9081-37FD4EB49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890623-EDCA-F447-B557-84DBE09A7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D061B-F96B-F64E-B995-D8B0140F35C4}" type="datetimeFigureOut">
              <a:rPr lang="fr-FR" smtClean="0"/>
              <a:t>09/12/2021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3631004-20D5-834D-A31D-C1657EB94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C4C13A5-D76E-5641-9430-5ED9A8FF6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260B-8182-6F43-A83D-0087FC6A18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2123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15934C-A94B-2645-AAD6-ECA3D766A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94A2EF0-EE38-594C-BC75-E97D13E6D9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D18AEE3-4E72-4548-9643-51F42F26C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4EB61A6-9B26-E045-82FE-7FEF9B012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D061B-F96B-F64E-B995-D8B0140F35C4}" type="datetimeFigureOut">
              <a:rPr lang="fr-FR" smtClean="0"/>
              <a:t>09/12/2021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852730C-65EA-9A4F-B8C8-842E9B3A8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D53758C-798D-DD40-8438-1F78F4D2D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260B-8182-6F43-A83D-0087FC6A18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4755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93CB172-345D-ED4A-91AE-87334AF9F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9F4DE4E-2834-8B46-B286-B711A518F5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3DB798-D7E9-D545-8318-1BFE8B0DD9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D061B-F96B-F64E-B995-D8B0140F35C4}" type="datetimeFigureOut">
              <a:rPr lang="fr-FR" smtClean="0"/>
              <a:t>09/12/2021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557672-04FE-AB46-886F-0E89607617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9914FB-6930-5747-BBDB-39EE5458EB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F260B-8182-6F43-A83D-0087FC6A18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9979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01FE3A-E993-6247-9185-7509368646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09-12-2021 - 14-10 - Strow" descr="09-12-2021 - 14-10 - Strow">
            <a:hlinkClick r:id="" action="ppaction://media"/>
            <a:extLst>
              <a:ext uri="{FF2B5EF4-FFF2-40B4-BE49-F238E27FC236}">
                <a16:creationId xmlns:a16="http://schemas.microsoft.com/office/drawing/2014/main" id="{00677DD7-8C13-9E47-B90B-BEBAF11836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950" y="0"/>
            <a:ext cx="10198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7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Grand écran</PresentationFormat>
  <Paragraphs>0</Paragraphs>
  <Slides>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Prodigima Films</dc:creator>
  <cp:lastModifiedBy>Prodigima Films</cp:lastModifiedBy>
  <cp:revision>1</cp:revision>
  <dcterms:created xsi:type="dcterms:W3CDTF">2021-12-09T07:15:20Z</dcterms:created>
  <dcterms:modified xsi:type="dcterms:W3CDTF">2021-12-09T07:16:21Z</dcterms:modified>
</cp:coreProperties>
</file>